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85" r:id="rId3"/>
    <p:sldId id="282" r:id="rId4"/>
    <p:sldId id="283" r:id="rId5"/>
    <p:sldId id="284" r:id="rId6"/>
    <p:sldId id="286" r:id="rId7"/>
    <p:sldId id="287" r:id="rId8"/>
    <p:sldId id="288" r:id="rId9"/>
    <p:sldId id="291" r:id="rId10"/>
    <p:sldId id="290" r:id="rId11"/>
    <p:sldId id="292" r:id="rId12"/>
    <p:sldId id="293" r:id="rId13"/>
    <p:sldId id="294" r:id="rId14"/>
    <p:sldId id="289" r:id="rId15"/>
    <p:sldId id="279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909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10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78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 cstate="email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006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05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43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5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16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567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7270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106D00-7129-4B1D-88DD-0F4029BE91CB}" type="datetimeFigureOut">
              <a:rPr lang="ru-RU" smtClean="0"/>
              <a:t>26.03.2024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3898A9F-9A65-4628-8F3A-3C08EDA87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2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1281" y="2425698"/>
            <a:ext cx="6803430" cy="105884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Дудовская средняя общеобразовательная школа.</a:t>
            </a: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281" y="3639088"/>
            <a:ext cx="6803430" cy="1062507"/>
          </a:xfrm>
        </p:spPr>
        <p:txBody>
          <a:bodyPr anchor="ctr">
            <a:normAutofit/>
          </a:bodyPr>
          <a:lstStyle/>
          <a:p>
            <a:r>
              <a:rPr lang="ru-RU" sz="27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Успешная практика дошкольного образования Казачинского района</a:t>
            </a:r>
            <a:endParaRPr lang="ru-RU" sz="2700" b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12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6823" y="590734"/>
            <a:ext cx="7768535" cy="157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Ценность практики.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Образовательная практика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основана на современной технологии макетирования, с применением метода интеграции, как образовательных областей так и личностного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развития детей.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822" y="2214373"/>
            <a:ext cx="7768535" cy="364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5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141667"/>
            <a:ext cx="7680960" cy="1171978"/>
          </a:xfrm>
        </p:spPr>
        <p:txBody>
          <a:bodyPr anchor="b"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И СПОСОБЫ ИСПОЛЬЗОВАНИЯ МАКЕТОВ.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6444" y="1080385"/>
            <a:ext cx="3776086" cy="2678806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Режиссерская игра.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Настольный театр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Организация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сюжетных игровых ситуациях.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19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Интеграция образовательных областей с использованием макетов.</a:t>
            </a:r>
            <a:endParaRPr lang="ru-RU" sz="19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Сенсорное развитие 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17454" y="1080385"/>
            <a:ext cx="3995026" cy="4966094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организованной образовательной деятельности: коммуникативной, познавательно-исследовательской деятельности, а так -же по формированию элементарных математических представлений, изобразительной деятельности, лепке и конструировании;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театрализованной деятельности;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совместной работе с детьми: в беседах;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планируем и проводим разнообразные развлечения, используя макеты на праздниках;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9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игре.</a:t>
            </a:r>
            <a:endParaRPr lang="ru-RU" sz="19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080" y="3563432"/>
            <a:ext cx="2879162" cy="308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6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309093"/>
            <a:ext cx="7680960" cy="978794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>
                <a:solidFill>
                  <a:srgbClr val="FF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Какие же результаты обеспечивает практика использования макетов?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97" y="3542653"/>
            <a:ext cx="3582585" cy="31168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2711" y="2446986"/>
            <a:ext cx="3432543" cy="4212487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244699" y="890575"/>
            <a:ext cx="4631193" cy="2496569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</a:t>
            </a:r>
            <a:r>
              <a:rPr lang="ru-RU" sz="1400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акеты могут иметь разную тематику, но в процессе их реализации одновременно и параллельно решается несколько задач: закрепление и обобщение знаний детей по той или иной теме; активизация и развитие связной речи; развитие логического мышления, памяти, внимания, воображения, фантазии; формирования навыков сочинительства; развитие общей и мелкой моторики рук; формирование творческих способностей; воспитание доброжелательность; развитие коммуникативных навыков; умение работать в коллективе. </a:t>
            </a:r>
            <a:endParaRPr lang="ru-RU" sz="14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5058795" y="890575"/>
            <a:ext cx="3840505" cy="2356833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В процессе использования макетов развиваются интегрированные качества личности: эмоциональная отзывчивость, любознательность, доброжелатьное отношение со взрослыми и сверстниками и многое другое.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5012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NewRomanPS-BoldMT"/>
                <a:ea typeface="Calibri" panose="020F0502020204030204" pitchFamily="34" charset="0"/>
                <a:cs typeface="Times New Roman" panose="02020603050405020304" pitchFamily="18" charset="0"/>
              </a:rPr>
              <a:t>Инструменты измерения образовательной практики.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наблюдение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беседа</a:t>
            </a:r>
          </a:p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 продуктов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</a:t>
            </a:r>
          </a:p>
          <a:p>
            <a:pPr marL="0" indent="0" algn="just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Наблюдение и беседа является незаменимыми средствами измерения достижений дошкольников. Поскольку они по сути своей направлены на изучение индивидуального, дают качественную характеристику, позволяют описать конкретную картинку проявлений развития ребёнка.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55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351" y="174935"/>
            <a:ext cx="3657600" cy="251697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3352" y="142456"/>
            <a:ext cx="3936338" cy="2549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6613" y="2876944"/>
            <a:ext cx="3035392" cy="368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0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061" y="394662"/>
            <a:ext cx="8757635" cy="605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4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77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651937"/>
          </a:xfrm>
        </p:spPr>
        <p:txBody>
          <a:bodyPr/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образовательной практики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575" y="3013657"/>
            <a:ext cx="6803136" cy="217132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дошкольной группы МБОУ Дудовская СОШ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Болот Светлана Юрьевна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38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1281" y="2091264"/>
            <a:ext cx="6801440" cy="523148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Направление практики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281" y="2962141"/>
            <a:ext cx="6803136" cy="1334199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Современные практики реализации региональной Концепции развития дошкольного образования.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030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3271" y="2155658"/>
            <a:ext cx="6801440" cy="52314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образовательной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практики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1575" y="2781837"/>
            <a:ext cx="6803136" cy="2403145"/>
          </a:xfrm>
        </p:spPr>
        <p:txBody>
          <a:bodyPr>
            <a:normAutofit/>
          </a:bodyPr>
          <a:lstStyle/>
          <a:p>
            <a:r>
              <a:rPr lang="ru-RU" sz="2400" b="1" cap="all" spc="-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 использования макетов, как средство стимулирования интегрированных качеств личности дошкольника.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7569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48146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 участников образовательной деятельности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2718" y="2781837"/>
            <a:ext cx="6803136" cy="2403145"/>
          </a:xfrm>
        </p:spPr>
        <p:txBody>
          <a:bodyPr>
            <a:normAutofit/>
          </a:bodyPr>
          <a:lstStyle/>
          <a:p>
            <a:r>
              <a:rPr lang="ru-RU" sz="2000" b="1" cap="all" spc="-1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Данная образовательная практика направлена на участие в ней воспитанников, родителей и воспитателей.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17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Актуальность темы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макетов в работе с дошкольниками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даёт новые возможности воспитания и обучения, позволяет реализовать проектную и игровую деятельность, познакомить детей с новым материалом, закрепить имеющиеся знания, отработать на практике свои умения, активизировать тесное сотрудничество детей, родителей и воспитателя. 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563" y="2113036"/>
            <a:ext cx="3657600" cy="39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2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39" y="642594"/>
            <a:ext cx="8178085" cy="137160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образовательной практики: 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успешного освоения детьми знаний об особенностях объектов и окружающей действительности, их структуре, связях и отношениях, существующих между ними.</a:t>
            </a: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820" y="2103438"/>
            <a:ext cx="3029635" cy="393223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563" y="2223422"/>
            <a:ext cx="3657600" cy="369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1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Макет многофункционален и его применение в работе носит разноплановый характер, что даёт возможность решать многие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задачи, такие как: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33" y="2112135"/>
            <a:ext cx="4372035" cy="372199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4880" y="1468191"/>
            <a:ext cx="3657600" cy="4984123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устойчивого интереса к объектам и явлениям окружающего мира;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Активизация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творческих возможностей, творческого самовыражения;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детской впечатлительности, фантазии, инициативы и творчества;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Модели-макеты имеют огромное значение и для интеллектуального развития детей. В процессе изготовления макетов развиваются интегративные качества личности: эмоциональная отзывчивость, любознательность, активность, умение взаимодействовать со взрослыми и сверстниками.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69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" y="656823"/>
            <a:ext cx="7680960" cy="927279"/>
          </a:xfrm>
        </p:spPr>
        <p:txBody>
          <a:bodyPr anchor="t"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идея практики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0913" y="1378040"/>
            <a:ext cx="3848207" cy="279471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Базовый принцип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данной образовательной практики в том, что её можно применять в работе с детьми начиная с раннего дошкольного возраста до школы. Составляющие части макетов можно изменять и комбинировать между собой. При этом открывается огромное количество вариантов игрового поля.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4879" y="1378039"/>
            <a:ext cx="3848207" cy="4657001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игровых макетов в предметно – развивающей среде отвечает принципу интеграции образовательных областей. Через любой игровой макет решаются задачи из различных областей. «Речевое развитие», «Познавательное развитие», «Социально-коммуникативное развитие», «Художественно-эстетическое развитие» детей.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672" y="3986159"/>
            <a:ext cx="3016232" cy="2749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990" y="4204770"/>
            <a:ext cx="2823273" cy="253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0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589</Words>
  <Application>Microsoft Office PowerPoint</Application>
  <PresentationFormat>Экран (4:3)</PresentationFormat>
  <Paragraphs>44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Book Antiqua</vt:lpstr>
      <vt:lpstr>Calibri</vt:lpstr>
      <vt:lpstr>Century Gothic</vt:lpstr>
      <vt:lpstr>Garamond</vt:lpstr>
      <vt:lpstr>Times New Roman</vt:lpstr>
      <vt:lpstr>TimesNewRomanPS-BoldMT</vt:lpstr>
      <vt:lpstr>Савон</vt:lpstr>
      <vt:lpstr>Муниципальное бюджетное общеобразовательное учреждение - Дудовская средняя общеобразовательная школа. </vt:lpstr>
      <vt:lpstr>Автор образовательной практики</vt:lpstr>
      <vt:lpstr>Направление практики</vt:lpstr>
      <vt:lpstr>название образовательной практики </vt:lpstr>
      <vt:lpstr>Группа участников образовательной деятельности </vt:lpstr>
      <vt:lpstr>Актуальность темы. </vt:lpstr>
      <vt:lpstr>Цель образовательной практики: Обеспечение успешного освоения детьми знаний об особенностях объектов и окружающей действительности, их структуре, связях и отношениях, существующих между ними. </vt:lpstr>
      <vt:lpstr>Макет многофункционален и его применение в работе носит разноплановый характер, что даёт возможность решать многие задачи, такие как: </vt:lpstr>
      <vt:lpstr>Основная идея практики.   </vt:lpstr>
      <vt:lpstr>Презентация PowerPoint</vt:lpstr>
      <vt:lpstr>ФОРМЫ И СПОСОБЫ ИСПОЛЬЗОВАНИЯ МАКЕТОВ. </vt:lpstr>
      <vt:lpstr>Какие же результаты обеспечивает практика использования макетов? </vt:lpstr>
      <vt:lpstr>  Инструменты измерения образовательной практики. 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педагогическая находка</dc:title>
  <dc:creator>Светлана</dc:creator>
  <cp:lastModifiedBy>Владимир</cp:lastModifiedBy>
  <cp:revision>24</cp:revision>
  <dcterms:created xsi:type="dcterms:W3CDTF">2023-01-18T05:05:56Z</dcterms:created>
  <dcterms:modified xsi:type="dcterms:W3CDTF">2024-03-26T13:21:45Z</dcterms:modified>
</cp:coreProperties>
</file>