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0" r:id="rId4"/>
    <p:sldId id="258" r:id="rId5"/>
    <p:sldId id="259" r:id="rId6"/>
    <p:sldId id="286" r:id="rId7"/>
    <p:sldId id="269" r:id="rId8"/>
    <p:sldId id="276" r:id="rId9"/>
    <p:sldId id="277" r:id="rId10"/>
    <p:sldId id="284" r:id="rId11"/>
    <p:sldId id="267" r:id="rId12"/>
    <p:sldId id="266" r:id="rId13"/>
    <p:sldId id="285" r:id="rId14"/>
    <p:sldId id="281" r:id="rId15"/>
    <p:sldId id="270" r:id="rId16"/>
    <p:sldId id="287" r:id="rId17"/>
    <p:sldId id="275" r:id="rId18"/>
    <p:sldId id="274" r:id="rId19"/>
    <p:sldId id="261" r:id="rId20"/>
    <p:sldId id="263" r:id="rId21"/>
    <p:sldId id="262" r:id="rId22"/>
    <p:sldId id="265" r:id="rId23"/>
    <p:sldId id="268" r:id="rId24"/>
    <p:sldId id="279" r:id="rId25"/>
    <p:sldId id="280" r:id="rId26"/>
    <p:sldId id="282" r:id="rId27"/>
    <p:sldId id="283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2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65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34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35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9659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80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993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49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48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090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778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23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05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37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173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50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333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13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430C5DB-57AD-4B7C-91BE-27D2DCA2FAF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EE68938-BCC5-4ED3-81A6-35D01EC55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91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590161"/>
            <a:ext cx="8766220" cy="1144319"/>
          </a:xfrm>
        </p:spPr>
        <p:txBody>
          <a:bodyPr anchor="ctr">
            <a:normAutofit fontScale="90000"/>
          </a:bodyPr>
          <a:lstStyle/>
          <a:p>
            <a:r>
              <a:rPr lang="ru-RU" sz="88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Эколята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53" y="1872693"/>
            <a:ext cx="4924291" cy="4747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916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180637"/>
            <a:ext cx="7711695" cy="5534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 гостях у мышки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60" y="1042418"/>
            <a:ext cx="6989962" cy="5242472"/>
          </a:xfrm>
        </p:spPr>
      </p:pic>
    </p:spTree>
    <p:extLst>
      <p:ext uri="{BB962C8B-B14F-4D97-AF65-F5344CB8AC3E}">
        <p14:creationId xmlns:p14="http://schemas.microsoft.com/office/powerpoint/2010/main" val="3734922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610223" y="296215"/>
            <a:ext cx="10110539" cy="515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Обнаружили новую шишку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836" y="1017431"/>
            <a:ext cx="3911957" cy="5215944"/>
          </a:xfrm>
        </p:spPr>
      </p:pic>
    </p:spTree>
    <p:extLst>
      <p:ext uri="{BB962C8B-B14F-4D97-AF65-F5344CB8AC3E}">
        <p14:creationId xmlns:p14="http://schemas.microsoft.com/office/powerpoint/2010/main" val="2598783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103" y="503062"/>
            <a:ext cx="4355306" cy="5807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1681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34" y="206062"/>
            <a:ext cx="4877067" cy="650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64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74" y="495066"/>
            <a:ext cx="7839967" cy="5879976"/>
          </a:xfrm>
        </p:spPr>
      </p:pic>
    </p:spTree>
    <p:extLst>
      <p:ext uri="{BB962C8B-B14F-4D97-AF65-F5344CB8AC3E}">
        <p14:creationId xmlns:p14="http://schemas.microsoft.com/office/powerpoint/2010/main" val="2327741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129121"/>
            <a:ext cx="7647301" cy="60497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Рассматривание снежинок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239" y="875763"/>
            <a:ext cx="4153436" cy="5537915"/>
          </a:xfrm>
        </p:spPr>
      </p:pic>
    </p:spTree>
    <p:extLst>
      <p:ext uri="{BB962C8B-B14F-4D97-AF65-F5344CB8AC3E}">
        <p14:creationId xmlns:p14="http://schemas.microsoft.com/office/powerpoint/2010/main" val="4170691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6979" y="380828"/>
            <a:ext cx="5589431" cy="60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647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206394"/>
            <a:ext cx="7325329" cy="4246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Наблюдение за птицами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665" y="631065"/>
            <a:ext cx="4427690" cy="5903588"/>
          </a:xfrm>
        </p:spPr>
      </p:pic>
    </p:spTree>
    <p:extLst>
      <p:ext uri="{BB962C8B-B14F-4D97-AF65-F5344CB8AC3E}">
        <p14:creationId xmlns:p14="http://schemas.microsoft.com/office/powerpoint/2010/main" val="1592521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257911"/>
            <a:ext cx="7338208" cy="4246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Картины из природного материала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2257" y="837128"/>
            <a:ext cx="4144354" cy="5525808"/>
          </a:xfrm>
        </p:spPr>
      </p:pic>
    </p:spTree>
    <p:extLst>
      <p:ext uri="{BB962C8B-B14F-4D97-AF65-F5344CB8AC3E}">
        <p14:creationId xmlns:p14="http://schemas.microsoft.com/office/powerpoint/2010/main" val="4187206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610224" y="206065"/>
            <a:ext cx="10136298" cy="669701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Наш сад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893" y="1171978"/>
            <a:ext cx="3942856" cy="5257142"/>
          </a:xfrm>
        </p:spPr>
      </p:pic>
    </p:spTree>
    <p:extLst>
      <p:ext uri="{BB962C8B-B14F-4D97-AF65-F5344CB8AC3E}">
        <p14:creationId xmlns:p14="http://schemas.microsoft.com/office/powerpoint/2010/main" val="1883117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610224" y="618520"/>
            <a:ext cx="9904479" cy="411793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Наш мини-огород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971" y="1159102"/>
            <a:ext cx="3962087" cy="5282784"/>
          </a:xfrm>
        </p:spPr>
      </p:pic>
    </p:spTree>
    <p:extLst>
      <p:ext uri="{BB962C8B-B14F-4D97-AF65-F5344CB8AC3E}">
        <p14:creationId xmlns:p14="http://schemas.microsoft.com/office/powerpoint/2010/main" val="1555401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719" y="335122"/>
            <a:ext cx="4394597" cy="585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526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475" y="528641"/>
            <a:ext cx="4326731" cy="576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2993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245" y="618592"/>
            <a:ext cx="4269581" cy="569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584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95357" y="360940"/>
            <a:ext cx="9518112" cy="48906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Лук-</a:t>
            </a:r>
            <a:r>
              <a:rPr lang="ru-RU" sz="4000" b="1" dirty="0" err="1">
                <a:solidFill>
                  <a:srgbClr val="00B050"/>
                </a:solidFill>
              </a:rPr>
              <a:t>Батун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295" y="979479"/>
            <a:ext cx="3901784" cy="5202380"/>
          </a:xfrm>
        </p:spPr>
      </p:pic>
    </p:spTree>
    <p:extLst>
      <p:ext uri="{BB962C8B-B14F-4D97-AF65-F5344CB8AC3E}">
        <p14:creationId xmlns:p14="http://schemas.microsoft.com/office/powerpoint/2010/main" val="1178885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380" y="154880"/>
            <a:ext cx="7391099" cy="5148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Сортировка мусора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59" y="864472"/>
            <a:ext cx="7278740" cy="5459055"/>
          </a:xfrm>
        </p:spPr>
      </p:pic>
    </p:spTree>
    <p:extLst>
      <p:ext uri="{BB962C8B-B14F-4D97-AF65-F5344CB8AC3E}">
        <p14:creationId xmlns:p14="http://schemas.microsoft.com/office/powerpoint/2010/main" val="1092961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58" y="450850"/>
            <a:ext cx="7846484" cy="5884863"/>
          </a:xfrm>
        </p:spPr>
      </p:pic>
    </p:spTree>
    <p:extLst>
      <p:ext uri="{BB962C8B-B14F-4D97-AF65-F5344CB8AC3E}">
        <p14:creationId xmlns:p14="http://schemas.microsoft.com/office/powerpoint/2010/main" val="1988733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270788"/>
            <a:ext cx="7772868" cy="51482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Ухаживаем за комнатными растениями 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429" y="901700"/>
            <a:ext cx="4173141" cy="5564188"/>
          </a:xfrm>
        </p:spPr>
      </p:pic>
    </p:spTree>
    <p:extLst>
      <p:ext uri="{BB962C8B-B14F-4D97-AF65-F5344CB8AC3E}">
        <p14:creationId xmlns:p14="http://schemas.microsoft.com/office/powerpoint/2010/main" val="618441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427" y="554038"/>
            <a:ext cx="4366021" cy="5821362"/>
          </a:xfrm>
        </p:spPr>
      </p:pic>
    </p:spTree>
    <p:extLst>
      <p:ext uri="{BB962C8B-B14F-4D97-AF65-F5344CB8AC3E}">
        <p14:creationId xmlns:p14="http://schemas.microsoft.com/office/powerpoint/2010/main" val="2284716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211" y="296547"/>
            <a:ext cx="7544268" cy="527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 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747" y="824249"/>
            <a:ext cx="4347196" cy="5796263"/>
          </a:xfrm>
        </p:spPr>
      </p:pic>
    </p:spTree>
    <p:extLst>
      <p:ext uri="{BB962C8B-B14F-4D97-AF65-F5344CB8AC3E}">
        <p14:creationId xmlns:p14="http://schemas.microsoft.com/office/powerpoint/2010/main" val="470304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170" y="553862"/>
            <a:ext cx="4326731" cy="576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97139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064" y="644525"/>
            <a:ext cx="4249341" cy="566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425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8160" y="604841"/>
            <a:ext cx="4260056" cy="5680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6657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4107" y="282775"/>
            <a:ext cx="4443211" cy="628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66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0224" y="618518"/>
            <a:ext cx="9917357" cy="33452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Подкорм птиц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195" y="1218544"/>
            <a:ext cx="3400516" cy="45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5133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3" y="218942"/>
            <a:ext cx="7698814" cy="5022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EFB207"/>
                </a:solidFill>
              </a:rPr>
              <a:t>осень</a:t>
            </a:r>
            <a:endParaRPr lang="ru-RU" b="1" dirty="0">
              <a:solidFill>
                <a:srgbClr val="EFB207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8017" y="631065"/>
            <a:ext cx="4298900" cy="5731868"/>
          </a:xfrm>
        </p:spPr>
      </p:pic>
    </p:spTree>
    <p:extLst>
      <p:ext uri="{BB962C8B-B14F-4D97-AF65-F5344CB8AC3E}">
        <p14:creationId xmlns:p14="http://schemas.microsoft.com/office/powerpoint/2010/main" val="4177512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232153"/>
            <a:ext cx="7402602" cy="527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урожай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547" y="914400"/>
            <a:ext cx="4244167" cy="5658890"/>
          </a:xfrm>
        </p:spPr>
      </p:pic>
    </p:spTree>
    <p:extLst>
      <p:ext uri="{BB962C8B-B14F-4D97-AF65-F5344CB8AC3E}">
        <p14:creationId xmlns:p14="http://schemas.microsoft.com/office/powerpoint/2010/main" val="3139764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163</TotalTime>
  <Words>36</Words>
  <Application>Microsoft Office PowerPoint</Application>
  <PresentationFormat>Экран (4:3)</PresentationFormat>
  <Paragraphs>15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Batang</vt:lpstr>
      <vt:lpstr>Arial</vt:lpstr>
      <vt:lpstr>Arial Black</vt:lpstr>
      <vt:lpstr>Tw Cen MT</vt:lpstr>
      <vt:lpstr>Капля</vt:lpstr>
      <vt:lpstr>Эколята</vt:lpstr>
      <vt:lpstr>Наш мини-огород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Подкорм птиц</vt:lpstr>
      <vt:lpstr>осень</vt:lpstr>
      <vt:lpstr>урожай</vt:lpstr>
      <vt:lpstr>В гостях у мышки</vt:lpstr>
      <vt:lpstr>Обнаружили новую шишку</vt:lpstr>
      <vt:lpstr>Презентация PowerPoint</vt:lpstr>
      <vt:lpstr>Презентация PowerPoint</vt:lpstr>
      <vt:lpstr>Презентация PowerPoint</vt:lpstr>
      <vt:lpstr>Рассматривание снежинок</vt:lpstr>
      <vt:lpstr>Презентация PowerPoint</vt:lpstr>
      <vt:lpstr>Наблюдение за птицами</vt:lpstr>
      <vt:lpstr>Картины из природного материала</vt:lpstr>
      <vt:lpstr>Наш сад</vt:lpstr>
      <vt:lpstr>Презентация PowerPoint</vt:lpstr>
      <vt:lpstr>Презентация PowerPoint</vt:lpstr>
      <vt:lpstr>Презентация PowerPoint</vt:lpstr>
      <vt:lpstr>Лук-Батун</vt:lpstr>
      <vt:lpstr>Сортировка мусора</vt:lpstr>
      <vt:lpstr>Презентация PowerPoint</vt:lpstr>
      <vt:lpstr>Ухаживаем за комнатными растениями </vt:lpstr>
      <vt:lpstr>Презентация PowerPoint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Эколята</dc:title>
  <dc:creator>Светлана</dc:creator>
  <cp:lastModifiedBy>Владимир</cp:lastModifiedBy>
  <cp:revision>17</cp:revision>
  <dcterms:created xsi:type="dcterms:W3CDTF">2022-12-01T06:45:03Z</dcterms:created>
  <dcterms:modified xsi:type="dcterms:W3CDTF">2024-03-26T14:21:53Z</dcterms:modified>
</cp:coreProperties>
</file>