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90" r:id="rId5"/>
    <p:sldId id="289" r:id="rId6"/>
    <p:sldId id="292" r:id="rId7"/>
    <p:sldId id="262" r:id="rId8"/>
    <p:sldId id="263" r:id="rId9"/>
    <p:sldId id="264" r:id="rId10"/>
    <p:sldId id="291" r:id="rId11"/>
    <p:sldId id="267" r:id="rId12"/>
    <p:sldId id="268" r:id="rId13"/>
    <p:sldId id="293" r:id="rId14"/>
    <p:sldId id="271" r:id="rId15"/>
    <p:sldId id="272" r:id="rId16"/>
    <p:sldId id="294" r:id="rId17"/>
    <p:sldId id="295" r:id="rId18"/>
    <p:sldId id="275" r:id="rId19"/>
    <p:sldId id="296" r:id="rId20"/>
    <p:sldId id="297" r:id="rId21"/>
    <p:sldId id="298" r:id="rId22"/>
    <p:sldId id="278" r:id="rId23"/>
    <p:sldId id="257" r:id="rId24"/>
    <p:sldId id="269" r:id="rId25"/>
    <p:sldId id="281" r:id="rId26"/>
    <p:sldId id="266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909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10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78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006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05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43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5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16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56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7270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2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1281" y="2425698"/>
            <a:ext cx="6803430" cy="2336425"/>
          </a:xfrm>
        </p:spPr>
        <p:txBody>
          <a:bodyPr anchor="ctr">
            <a:normAutofit/>
          </a:bodyPr>
          <a:lstStyle/>
          <a:p>
            <a:r>
              <a:rPr lang="ru-RU" sz="4050" b="1" dirty="0">
                <a:solidFill>
                  <a:srgbClr val="C00000"/>
                </a:solidFill>
                <a:latin typeface="Book Antiqua" panose="02040602050305030304" pitchFamily="18" charset="0"/>
              </a:rPr>
              <a:t>Моя педагогическая находка</a:t>
            </a:r>
          </a:p>
        </p:txBody>
      </p:sp>
    </p:spTree>
    <p:extLst>
      <p:ext uri="{BB962C8B-B14F-4D97-AF65-F5344CB8AC3E}">
        <p14:creationId xmlns:p14="http://schemas.microsoft.com/office/powerpoint/2010/main" val="8081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247" y="333501"/>
            <a:ext cx="7665505" cy="64529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Обитатели океана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5602" y="1403797"/>
            <a:ext cx="6040206" cy="517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17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183" y="309092"/>
            <a:ext cx="8796271" cy="605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75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2976" y="175397"/>
            <a:ext cx="5327829" cy="647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5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399" y="307743"/>
            <a:ext cx="7680960" cy="91575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Жизнь внутри муравейника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767" y="1074138"/>
            <a:ext cx="6284890" cy="557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7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062" y="618186"/>
            <a:ext cx="8770512" cy="567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0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642" y="169197"/>
            <a:ext cx="7456868" cy="648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98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850" y="359259"/>
            <a:ext cx="8512935" cy="6066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Моя малая Родина село </a:t>
            </a:r>
            <a:r>
              <a:rPr lang="ru-RU" b="1" dirty="0" err="1" smtClean="0">
                <a:solidFill>
                  <a:srgbClr val="C00000"/>
                </a:solidFill>
              </a:rPr>
              <a:t>Дудовка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43" y="1456758"/>
            <a:ext cx="7698398" cy="518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70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20622"/>
            <a:ext cx="7680960" cy="6195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Русская изба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0838" y="969121"/>
            <a:ext cx="4646631" cy="570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3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2826" y="180305"/>
            <a:ext cx="5785720" cy="649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1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206062"/>
            <a:ext cx="7680960" cy="7469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 лукоморья дуб зелёный…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1966" y="953037"/>
            <a:ext cx="5580067" cy="570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62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Универсальный макет-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«Безопасный город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0509" y="2103438"/>
            <a:ext cx="5242983" cy="393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85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914" y="217591"/>
            <a:ext cx="7639748" cy="73544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1500F"/>
                </a:solidFill>
              </a:rPr>
              <a:t>Театр на палочках</a:t>
            </a:r>
            <a:endParaRPr lang="ru-RU" b="1" dirty="0">
              <a:solidFill>
                <a:srgbClr val="F1500F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883" y="916425"/>
            <a:ext cx="5420953" cy="575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74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622" y="204712"/>
            <a:ext cx="8744755" cy="81271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Театр из бросового материала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«Кот в сапогах»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1678" y="1017431"/>
            <a:ext cx="5655149" cy="562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2586" y="180489"/>
            <a:ext cx="6040191" cy="647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2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0940" y="188332"/>
            <a:ext cx="6020322" cy="644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1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5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6002" y="167425"/>
            <a:ext cx="6871608" cy="65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5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731" y="180304"/>
            <a:ext cx="7627674" cy="649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39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77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7891" y="175424"/>
            <a:ext cx="4997003" cy="64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9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687" y="372138"/>
            <a:ext cx="7652626" cy="82559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Не играй со спичками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104" y="1342210"/>
            <a:ext cx="5138671" cy="518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57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3186" y="2750"/>
            <a:ext cx="5461659" cy="708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35" y="360608"/>
            <a:ext cx="8551572" cy="77273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Лето у бабушки Зины и дедушки Вани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353" y="1803044"/>
            <a:ext cx="8733535" cy="411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1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3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7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0">
        <p14:prism isInverted="1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48</Words>
  <Application>Microsoft Office PowerPoint</Application>
  <PresentationFormat>Экран (4:3)</PresentationFormat>
  <Paragraphs>12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Book Antiqua</vt:lpstr>
      <vt:lpstr>Calibri</vt:lpstr>
      <vt:lpstr>Century Gothic</vt:lpstr>
      <vt:lpstr>Garamond</vt:lpstr>
      <vt:lpstr>Times New Roman</vt:lpstr>
      <vt:lpstr>Савон</vt:lpstr>
      <vt:lpstr>Моя педагогическая находка</vt:lpstr>
      <vt:lpstr>Универсальный макет- «Безопасный город»</vt:lpstr>
      <vt:lpstr>Презентация PowerPoint</vt:lpstr>
      <vt:lpstr>Не играй со спичками</vt:lpstr>
      <vt:lpstr>Презентация PowerPoint</vt:lpstr>
      <vt:lpstr>Лето у бабушки Зины и дедушки Вани</vt:lpstr>
      <vt:lpstr>Презентация PowerPoint</vt:lpstr>
      <vt:lpstr>Презентация PowerPoint</vt:lpstr>
      <vt:lpstr>Презентация PowerPoint</vt:lpstr>
      <vt:lpstr>Обитатели океана</vt:lpstr>
      <vt:lpstr>Презентация PowerPoint</vt:lpstr>
      <vt:lpstr>Презентация PowerPoint</vt:lpstr>
      <vt:lpstr>Жизнь внутри муравейника</vt:lpstr>
      <vt:lpstr>Презентация PowerPoint</vt:lpstr>
      <vt:lpstr>Презентация PowerPoint</vt:lpstr>
      <vt:lpstr>Моя малая Родина село Дудовка</vt:lpstr>
      <vt:lpstr>Русская изба</vt:lpstr>
      <vt:lpstr>Презентация PowerPoint</vt:lpstr>
      <vt:lpstr>У лукоморья дуб зелёный…</vt:lpstr>
      <vt:lpstr>Театр на палочках</vt:lpstr>
      <vt:lpstr>Театр из бросового материала «Кот в сапогах»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педагогическая находка</dc:title>
  <dc:creator>Светлана</dc:creator>
  <cp:lastModifiedBy>Владимир</cp:lastModifiedBy>
  <cp:revision>27</cp:revision>
  <dcterms:created xsi:type="dcterms:W3CDTF">2023-01-18T05:05:56Z</dcterms:created>
  <dcterms:modified xsi:type="dcterms:W3CDTF">2024-03-26T14:13:50Z</dcterms:modified>
</cp:coreProperties>
</file>